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6" autoAdjust="0"/>
    <p:restoredTop sz="94694"/>
  </p:normalViewPr>
  <p:slideViewPr>
    <p:cSldViewPr snapToGrid="0" snapToObjects="1" showGuides="1">
      <p:cViewPr varScale="1">
        <p:scale>
          <a:sx n="120" d="100"/>
          <a:sy n="120" d="100"/>
        </p:scale>
        <p:origin x="288" y="96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21.1.2020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0814-AF54-46A7-9A33-F1D63CFC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ED5F-815A-4ABD-AFC0-CEA808E74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912" y="138952"/>
            <a:ext cx="11052175" cy="431800"/>
          </a:xfrm>
        </p:spPr>
        <p:txBody>
          <a:bodyPr/>
          <a:lstStyle/>
          <a:p>
            <a:r>
              <a:rPr lang="en-US" dirty="0"/>
              <a:t>Meeting types in Scrum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CEDFF-7A8D-4452-BEC7-500E73C05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896" y="909479"/>
            <a:ext cx="3723958" cy="2519521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/>
              <a:t>SPM1</a:t>
            </a:r>
            <a:r>
              <a:rPr lang="en-US" dirty="0"/>
              <a:t>	- refine/update PBL</a:t>
            </a:r>
          </a:p>
          <a:p>
            <a:r>
              <a:rPr lang="en-US" dirty="0"/>
              <a:t>	- prioritize PBL items</a:t>
            </a:r>
          </a:p>
          <a:p>
            <a:r>
              <a:rPr lang="en-US" dirty="0"/>
              <a:t>“What?”	- estimate effort 10-50h/</a:t>
            </a:r>
            <a:r>
              <a:rPr lang="en-US" dirty="0" err="1"/>
              <a:t>PBLitem</a:t>
            </a:r>
            <a:endParaRPr lang="en-US" dirty="0"/>
          </a:p>
          <a:p>
            <a:r>
              <a:rPr lang="en-US" dirty="0"/>
              <a:t>	- select PBL items for this Sprint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1100" dirty="0"/>
              <a:t>	 - (edit top items only)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“How?”</a:t>
            </a:r>
          </a:p>
          <a:p>
            <a:endParaRPr lang="en-US" dirty="0"/>
          </a:p>
          <a:p>
            <a:endParaRPr lang="fi-FI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7EBCE6-B364-43C3-86DF-BD9AD1D87784}"/>
              </a:ext>
            </a:extLst>
          </p:cNvPr>
          <p:cNvSpPr txBox="1">
            <a:spLocks/>
          </p:cNvSpPr>
          <p:nvPr/>
        </p:nvSpPr>
        <p:spPr>
          <a:xfrm>
            <a:off x="8141146" y="909479"/>
            <a:ext cx="3723958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Sprint Review </a:t>
            </a:r>
            <a:r>
              <a:rPr lang="en-US" dirty="0"/>
              <a:t>PO, DT, SM, (+</a:t>
            </a:r>
            <a:r>
              <a:rPr lang="en-US" dirty="0" err="1"/>
              <a:t>cust</a:t>
            </a:r>
            <a:r>
              <a:rPr lang="en-US" dirty="0"/>
              <a:t>, </a:t>
            </a:r>
            <a:r>
              <a:rPr lang="en-US" dirty="0" err="1"/>
              <a:t>manag</a:t>
            </a:r>
            <a:r>
              <a:rPr lang="en-US" dirty="0"/>
              <a:t>)</a:t>
            </a:r>
          </a:p>
          <a:p>
            <a:r>
              <a:rPr lang="en-US" dirty="0"/>
              <a:t>	- Review the </a:t>
            </a:r>
            <a:r>
              <a:rPr lang="en-US" b="1" u="sng" dirty="0"/>
              <a:t>Product</a:t>
            </a:r>
            <a:r>
              <a:rPr lang="en-US" dirty="0"/>
              <a:t> (&amp; PBL 	  items).</a:t>
            </a:r>
          </a:p>
          <a:p>
            <a:r>
              <a:rPr lang="en-US" dirty="0"/>
              <a:t>	- PO might accept “Done” PBL 	  items</a:t>
            </a:r>
          </a:p>
          <a:p>
            <a:r>
              <a:rPr lang="en-US" dirty="0"/>
              <a:t>	- Incomplete work back to PBL, 	  sometimes split into done and 	  incomplete</a:t>
            </a:r>
          </a:p>
          <a:p>
            <a:r>
              <a:rPr lang="en-US" dirty="0"/>
              <a:t>	- (Feedback and new direction) </a:t>
            </a: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34F0AD0-F818-41A8-B590-413C95EA11AD}"/>
              </a:ext>
            </a:extLst>
          </p:cNvPr>
          <p:cNvSpPr txBox="1">
            <a:spLocks/>
          </p:cNvSpPr>
          <p:nvPr/>
        </p:nvSpPr>
        <p:spPr>
          <a:xfrm>
            <a:off x="326894" y="3429000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SPM2</a:t>
            </a:r>
            <a:r>
              <a:rPr lang="en-US" dirty="0"/>
              <a:t>	- Divide (some? first?) PBL items 	  (selected for current Sprint) 	  into “SBL” tasks = plan </a:t>
            </a:r>
            <a:r>
              <a:rPr lang="en-US" i="1" dirty="0"/>
              <a:t>work</a:t>
            </a:r>
          </a:p>
          <a:p>
            <a:r>
              <a:rPr lang="en-US" dirty="0"/>
              <a:t>	- estimate efforts 2-6h</a:t>
            </a:r>
          </a:p>
          <a:p>
            <a:r>
              <a:rPr lang="en-US" dirty="0"/>
              <a:t>	- prioritize / order (some tasks 	  might have dependencies)</a:t>
            </a:r>
          </a:p>
          <a:p>
            <a:r>
              <a:rPr lang="en-US" dirty="0"/>
              <a:t>	- task lists are not going to be 	  final but are updated during the 	  Sprint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2000-2020 Juhani Välimäki</a:t>
            </a:r>
          </a:p>
          <a:p>
            <a:endParaRPr lang="fi-FI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5C07E0-B2E5-40C6-A51D-E4F34B72CE84}"/>
              </a:ext>
            </a:extLst>
          </p:cNvPr>
          <p:cNvSpPr txBox="1">
            <a:spLocks/>
          </p:cNvSpPr>
          <p:nvPr/>
        </p:nvSpPr>
        <p:spPr>
          <a:xfrm>
            <a:off x="4234020" y="909478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DSM/DS</a:t>
            </a:r>
            <a:r>
              <a:rPr lang="en-US" dirty="0"/>
              <a:t>	- What I did since last DSM?</a:t>
            </a:r>
          </a:p>
          <a:p>
            <a:r>
              <a:rPr lang="en-US" dirty="0"/>
              <a:t>	- What I’ll do today? Pick task(s)</a:t>
            </a:r>
          </a:p>
          <a:p>
            <a:r>
              <a:rPr lang="en-US" dirty="0"/>
              <a:t>	- Obstacles/Impediments?</a:t>
            </a:r>
          </a:p>
          <a:p>
            <a:r>
              <a:rPr lang="en-US" sz="1100" dirty="0"/>
              <a:t>		- Sometimes called		  “standup meeting” 		  because as short as 		  possible. Max 2min 		  / person. Total 5-</a:t>
            </a:r>
            <a:r>
              <a:rPr lang="en-US" sz="1100" b="1" dirty="0"/>
              <a:t>15</a:t>
            </a:r>
            <a:r>
              <a:rPr lang="en-US" sz="1100" dirty="0"/>
              <a:t>mins </a:t>
            </a:r>
          </a:p>
          <a:p>
            <a:r>
              <a:rPr lang="en-US" sz="1100" dirty="0"/>
              <a:t>		- Burn-down chart 		  shows remaining 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53F7101-54C3-424B-B7BC-589831B551EC}"/>
              </a:ext>
            </a:extLst>
          </p:cNvPr>
          <p:cNvSpPr txBox="1">
            <a:spLocks/>
          </p:cNvSpPr>
          <p:nvPr/>
        </p:nvSpPr>
        <p:spPr>
          <a:xfrm>
            <a:off x="4234018" y="3428999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(Work)	- (Workdays e.g. 8h long)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(Minus lunch =&gt; 7.5h, minus 	  coffee breaks =&gt;7h)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(Minus company trainings, 	  company status meetings, 	  communication, ICT problems, 	  administration =&gt;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~6h a day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Use 6h in capacity calculations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/>
              <a:t>- DT.  PO must be “reachable"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52AB537-566A-48F4-B0FC-5B573E263D2E}"/>
              </a:ext>
            </a:extLst>
          </p:cNvPr>
          <p:cNvSpPr txBox="1">
            <a:spLocks/>
          </p:cNvSpPr>
          <p:nvPr/>
        </p:nvSpPr>
        <p:spPr>
          <a:xfrm>
            <a:off x="8141140" y="3429001"/>
            <a:ext cx="3723958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Sprint Retrospective</a:t>
            </a:r>
          </a:p>
          <a:p>
            <a:r>
              <a:rPr lang="en-US" dirty="0"/>
              <a:t>	- </a:t>
            </a:r>
            <a:r>
              <a:rPr lang="en-US" b="1" u="sng" dirty="0"/>
              <a:t>Process</a:t>
            </a:r>
            <a:r>
              <a:rPr lang="en-US" dirty="0"/>
              <a:t>(es), people, values, 	  communication, methods, 	  efficiency, learning, tools, 	  templates, …</a:t>
            </a:r>
          </a:p>
          <a:p>
            <a:r>
              <a:rPr lang="en-US" dirty="0"/>
              <a:t>	- Improvements for the process 	for next Sprint</a:t>
            </a:r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A21310-73AD-4A10-8359-84A8083B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50" y="2250094"/>
            <a:ext cx="1753423" cy="1077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4E3043-35BC-43A2-9ECF-DB586EDB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0" y="4517136"/>
            <a:ext cx="875265" cy="1330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8A31DC-8B7B-4D2C-830F-72E2D097E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831" y="2250094"/>
            <a:ext cx="1288027" cy="10779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2D4C20-9BE3-433E-835D-DF18CB198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900" y="71222"/>
            <a:ext cx="1758438" cy="8568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600F3D-7E7D-4292-9018-E506C3AD6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421" y="5157215"/>
            <a:ext cx="827697" cy="6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39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517F8F-6655-4B18-A7FE-A22E792F9C54}">
  <ds:schemaRefs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73</TotalTime>
  <Words>373</Words>
  <Application>Microsoft Office PowerPoint</Application>
  <PresentationFormat>Widescreen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Tahoma</vt:lpstr>
      <vt:lpstr>Arial</vt:lpstr>
      <vt:lpstr>Calibri</vt:lpstr>
      <vt:lpstr>Wingdings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22</cp:revision>
  <cp:lastPrinted>2019-08-14T08:58:58Z</cp:lastPrinted>
  <dcterms:created xsi:type="dcterms:W3CDTF">2020-01-21T05:39:10Z</dcterms:created>
  <dcterms:modified xsi:type="dcterms:W3CDTF">2020-01-21T09:00:20Z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